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6" r:id="rId16"/>
    <p:sldId id="287" r:id="rId17"/>
    <p:sldId id="28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2" r:id="rId31"/>
    <p:sldId id="283" r:id="rId32"/>
    <p:sldId id="284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72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576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47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5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7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2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1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69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3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30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27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C7EF7-39DD-4FAE-8600-0BF87999693D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29266-67E0-4EEA-87CE-631A98F37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0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431342" y="4127500"/>
              <a:ext cx="551465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MÔ HÌNH CƠ SỞ</a:t>
              </a:r>
              <a:endPara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0225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312" y="1"/>
            <a:ext cx="9087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57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-4660"/>
            <a:ext cx="9177338" cy="6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84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3812"/>
            <a:ext cx="9096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59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0"/>
            <a:ext cx="9142413" cy="685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3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2862"/>
            <a:ext cx="90963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42862"/>
            <a:ext cx="90963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93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762"/>
            <a:ext cx="9134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2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3812"/>
            <a:ext cx="9096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48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63" y="1"/>
            <a:ext cx="9126538" cy="6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044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37" y="1"/>
            <a:ext cx="9148763" cy="684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42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73262" y="0"/>
            <a:ext cx="8448675" cy="2657475"/>
            <a:chOff x="1973262" y="0"/>
            <a:chExt cx="8448675" cy="26574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262" y="0"/>
              <a:ext cx="8448675" cy="26574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707173" y="1828800"/>
              <a:ext cx="49808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MÔ HÌNH CƠ SỞ</a:t>
              </a:r>
              <a:endPara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79448" y="2819400"/>
            <a:ext cx="110363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AutoNum type="arabicParenR"/>
            </a:pPr>
            <a:r>
              <a:rPr lang="vi-VN" sz="2800" b="1" dirty="0" smtClean="0">
                <a:latin typeface="+mj-lt"/>
              </a:rPr>
              <a:t>Trình </a:t>
            </a:r>
            <a:r>
              <a:rPr lang="vi-VN" sz="2800" b="1" dirty="0">
                <a:latin typeface="+mj-lt"/>
              </a:rPr>
              <a:t>bày mực tiêu chung của mô hình hóa toán học các hệ kỹ thuật hóa </a:t>
            </a:r>
            <a:r>
              <a:rPr lang="vi-VN" sz="2800" b="1" dirty="0" smtClean="0">
                <a:latin typeface="+mj-lt"/>
              </a:rPr>
              <a:t>học</a:t>
            </a:r>
            <a:r>
              <a:rPr lang="en-US" sz="2800" b="1" dirty="0" smtClean="0">
                <a:latin typeface="+mj-lt"/>
              </a:rPr>
              <a:t>. </a:t>
            </a:r>
          </a:p>
          <a:p>
            <a:pPr algn="just"/>
            <a:endParaRPr lang="vi-VN" sz="2800" b="1" dirty="0">
              <a:latin typeface="+mj-lt"/>
            </a:endParaRPr>
          </a:p>
          <a:p>
            <a:pPr algn="just"/>
            <a:r>
              <a:rPr lang="vi-VN" sz="2800" b="1" dirty="0">
                <a:latin typeface="+mj-lt"/>
              </a:rPr>
              <a:t>2) Cơ sở toán học để mô hình hóa toán học các hệ kỹ thuật hóa </a:t>
            </a:r>
            <a:r>
              <a:rPr lang="vi-VN" sz="2800" b="1" dirty="0" smtClean="0">
                <a:latin typeface="+mj-lt"/>
              </a:rPr>
              <a:t>học</a:t>
            </a:r>
            <a:r>
              <a:rPr lang="en-US" sz="2800" b="1" dirty="0" smtClean="0">
                <a:latin typeface="+mj-lt"/>
              </a:rPr>
              <a:t>. </a:t>
            </a:r>
          </a:p>
          <a:p>
            <a:pPr algn="just"/>
            <a:endParaRPr lang="vi-VN" sz="2800" b="1" dirty="0">
              <a:latin typeface="+mj-lt"/>
            </a:endParaRPr>
          </a:p>
          <a:p>
            <a:pPr algn="just"/>
            <a:r>
              <a:rPr lang="vi-VN" sz="2800" b="1" dirty="0">
                <a:latin typeface="+mj-lt"/>
              </a:rPr>
              <a:t>3) Các mô hình lý tưởng: khuấy lý tưởng và đẩy lý </a:t>
            </a:r>
            <a:r>
              <a:rPr lang="vi-VN" sz="2800" b="1" dirty="0" smtClean="0">
                <a:latin typeface="+mj-lt"/>
              </a:rPr>
              <a:t>tưởng</a:t>
            </a:r>
            <a:r>
              <a:rPr lang="en-US" sz="2800" b="1" dirty="0" smtClean="0">
                <a:latin typeface="+mj-lt"/>
              </a:rPr>
              <a:t>. </a:t>
            </a:r>
          </a:p>
          <a:p>
            <a:pPr algn="just"/>
            <a:endParaRPr lang="vi-VN" sz="2800" b="1" dirty="0">
              <a:latin typeface="+mj-lt"/>
            </a:endParaRPr>
          </a:p>
          <a:p>
            <a:pPr algn="just"/>
            <a:r>
              <a:rPr lang="vi-VN" sz="2800" b="1" dirty="0">
                <a:latin typeface="+mj-lt"/>
              </a:rPr>
              <a:t>4) Các mô hình không lý </a:t>
            </a:r>
            <a:r>
              <a:rPr lang="vi-VN" sz="2800" b="1" dirty="0" smtClean="0">
                <a:latin typeface="+mj-lt"/>
              </a:rPr>
              <a:t>tưởng</a:t>
            </a:r>
            <a:r>
              <a:rPr lang="en-US" sz="2800" b="1" dirty="0" smtClean="0">
                <a:latin typeface="+mj-lt"/>
              </a:rPr>
              <a:t>. </a:t>
            </a:r>
            <a:endParaRPr lang="vi-VN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3451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0"/>
            <a:ext cx="9151938" cy="686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8" y="1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5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87" y="0"/>
            <a:ext cx="9078913" cy="68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82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93837" y="1"/>
            <a:ext cx="9186863" cy="6856272"/>
            <a:chOff x="1493837" y="1"/>
            <a:chExt cx="9186863" cy="68562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3837" y="1"/>
              <a:ext cx="9186863" cy="685627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8125" y="12701"/>
              <a:ext cx="9134475" cy="1038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541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8" y="1"/>
            <a:ext cx="915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90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1"/>
            <a:ext cx="9189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21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"/>
            <a:ext cx="91651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"/>
            <a:ext cx="9177338" cy="6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2" y="1"/>
            <a:ext cx="9159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13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2" y="1"/>
            <a:ext cx="9159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1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7" y="0"/>
            <a:ext cx="9180513" cy="687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438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"/>
            <a:ext cx="919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89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62" y="1"/>
            <a:ext cx="9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31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0"/>
            <a:ext cx="9142413" cy="68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13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23812"/>
            <a:ext cx="91154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8849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33337"/>
            <a:ext cx="91154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236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33337"/>
            <a:ext cx="91344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587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3812"/>
            <a:ext cx="9096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04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4762"/>
            <a:ext cx="9115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47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14287"/>
            <a:ext cx="9077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26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4762"/>
            <a:ext cx="9115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14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8" y="0"/>
            <a:ext cx="916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23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23812"/>
            <a:ext cx="90773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9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33337"/>
            <a:ext cx="90963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296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23812"/>
            <a:ext cx="9096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27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3" y="1"/>
            <a:ext cx="9234488" cy="68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4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8" y="0"/>
            <a:ext cx="9140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7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38" y="1"/>
            <a:ext cx="9093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9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"/>
            <a:ext cx="9171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0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8" y="1"/>
            <a:ext cx="9177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47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35</Words>
  <Application>Microsoft Office PowerPoint</Application>
  <PresentationFormat>Widescreen</PresentationFormat>
  <Paragraphs>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35</cp:revision>
  <dcterms:created xsi:type="dcterms:W3CDTF">2020-03-28T10:32:30Z</dcterms:created>
  <dcterms:modified xsi:type="dcterms:W3CDTF">2020-04-22T05:57:36Z</dcterms:modified>
</cp:coreProperties>
</file>